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8" r:id="rId2"/>
    <p:sldId id="265" r:id="rId3"/>
    <p:sldId id="266" r:id="rId4"/>
    <p:sldId id="267" r:id="rId5"/>
    <p:sldId id="264" r:id="rId6"/>
  </p:sldIdLst>
  <p:sldSz cx="12192000" cy="6858000"/>
  <p:notesSz cx="6858000" cy="9144000"/>
  <p:defaultTextStyle>
    <a:defPPr>
      <a:defRPr lang="is-I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34AFCAA-8186-4564-8AE6-E42DAE73E19D}" v="39" dt="2019-05-29T11:16:45.38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showGuides="1">
      <p:cViewPr varScale="1">
        <p:scale>
          <a:sx n="90" d="100"/>
          <a:sy n="90" d="100"/>
        </p:scale>
        <p:origin x="480"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fliði Sigtryggur Magnússon" userId="d4e6cad2-766a-449a-9335-f4dac75c6020" providerId="ADAL" clId="{996A665F-22F3-4013-904F-6C4EAB6CE790}"/>
    <pc:docChg chg="undo custSel addSld delSld modSld sldOrd">
      <pc:chgData name="Hafliði Sigtryggur Magnússon" userId="d4e6cad2-766a-449a-9335-f4dac75c6020" providerId="ADAL" clId="{996A665F-22F3-4013-904F-6C4EAB6CE790}" dt="2019-05-28T11:36:09.349" v="1217" actId="27636"/>
      <pc:docMkLst>
        <pc:docMk/>
      </pc:docMkLst>
      <pc:sldChg chg="modSp">
        <pc:chgData name="Hafliði Sigtryggur Magnússon" userId="d4e6cad2-766a-449a-9335-f4dac75c6020" providerId="ADAL" clId="{996A665F-22F3-4013-904F-6C4EAB6CE790}" dt="2019-05-28T09:40:06.789" v="72" actId="20577"/>
        <pc:sldMkLst>
          <pc:docMk/>
          <pc:sldMk cId="4256633557" sldId="258"/>
        </pc:sldMkLst>
        <pc:spChg chg="mod">
          <ac:chgData name="Hafliði Sigtryggur Magnússon" userId="d4e6cad2-766a-449a-9335-f4dac75c6020" providerId="ADAL" clId="{996A665F-22F3-4013-904F-6C4EAB6CE790}" dt="2019-05-28T09:37:11.428" v="10" actId="20577"/>
          <ac:spMkLst>
            <pc:docMk/>
            <pc:sldMk cId="4256633557" sldId="258"/>
            <ac:spMk id="2" creationId="{ED9808CA-0382-4B2F-85FD-2B9F635BE46E}"/>
          </ac:spMkLst>
        </pc:spChg>
        <pc:spChg chg="mod">
          <ac:chgData name="Hafliði Sigtryggur Magnússon" userId="d4e6cad2-766a-449a-9335-f4dac75c6020" providerId="ADAL" clId="{996A665F-22F3-4013-904F-6C4EAB6CE790}" dt="2019-05-28T09:40:06.789" v="72" actId="20577"/>
          <ac:spMkLst>
            <pc:docMk/>
            <pc:sldMk cId="4256633557" sldId="258"/>
            <ac:spMk id="3" creationId="{EF7019C5-3F19-4B65-8A03-E9FA57692084}"/>
          </ac:spMkLst>
        </pc:spChg>
      </pc:sldChg>
      <pc:sldChg chg="del">
        <pc:chgData name="Hafliði Sigtryggur Magnússon" userId="d4e6cad2-766a-449a-9335-f4dac75c6020" providerId="ADAL" clId="{996A665F-22F3-4013-904F-6C4EAB6CE790}" dt="2019-05-28T09:40:20.864" v="73" actId="2696"/>
        <pc:sldMkLst>
          <pc:docMk/>
          <pc:sldMk cId="1596885467" sldId="259"/>
        </pc:sldMkLst>
      </pc:sldChg>
      <pc:sldChg chg="del">
        <pc:chgData name="Hafliði Sigtryggur Magnússon" userId="d4e6cad2-766a-449a-9335-f4dac75c6020" providerId="ADAL" clId="{996A665F-22F3-4013-904F-6C4EAB6CE790}" dt="2019-05-28T09:40:20.868" v="74" actId="2696"/>
        <pc:sldMkLst>
          <pc:docMk/>
          <pc:sldMk cId="1184782558" sldId="260"/>
        </pc:sldMkLst>
      </pc:sldChg>
      <pc:sldChg chg="del">
        <pc:chgData name="Hafliði Sigtryggur Magnússon" userId="d4e6cad2-766a-449a-9335-f4dac75c6020" providerId="ADAL" clId="{996A665F-22F3-4013-904F-6C4EAB6CE790}" dt="2019-05-28T09:40:20.871" v="75" actId="2696"/>
        <pc:sldMkLst>
          <pc:docMk/>
          <pc:sldMk cId="4004038324" sldId="261"/>
        </pc:sldMkLst>
      </pc:sldChg>
      <pc:sldChg chg="del">
        <pc:chgData name="Hafliði Sigtryggur Magnússon" userId="d4e6cad2-766a-449a-9335-f4dac75c6020" providerId="ADAL" clId="{996A665F-22F3-4013-904F-6C4EAB6CE790}" dt="2019-05-28T09:40:20.875" v="76" actId="2696"/>
        <pc:sldMkLst>
          <pc:docMk/>
          <pc:sldMk cId="844199341" sldId="262"/>
        </pc:sldMkLst>
      </pc:sldChg>
      <pc:sldChg chg="del">
        <pc:chgData name="Hafliði Sigtryggur Magnússon" userId="d4e6cad2-766a-449a-9335-f4dac75c6020" providerId="ADAL" clId="{996A665F-22F3-4013-904F-6C4EAB6CE790}" dt="2019-05-28T09:40:20.878" v="77" actId="2696"/>
        <pc:sldMkLst>
          <pc:docMk/>
          <pc:sldMk cId="403078165" sldId="263"/>
        </pc:sldMkLst>
      </pc:sldChg>
      <pc:sldChg chg="modSp">
        <pc:chgData name="Hafliði Sigtryggur Magnússon" userId="d4e6cad2-766a-449a-9335-f4dac75c6020" providerId="ADAL" clId="{996A665F-22F3-4013-904F-6C4EAB6CE790}" dt="2019-05-28T09:48:15.386" v="146" actId="6549"/>
        <pc:sldMkLst>
          <pc:docMk/>
          <pc:sldMk cId="4001085837" sldId="264"/>
        </pc:sldMkLst>
        <pc:spChg chg="mod">
          <ac:chgData name="Hafliði Sigtryggur Magnússon" userId="d4e6cad2-766a-449a-9335-f4dac75c6020" providerId="ADAL" clId="{996A665F-22F3-4013-904F-6C4EAB6CE790}" dt="2019-05-28T09:48:15.386" v="146" actId="6549"/>
          <ac:spMkLst>
            <pc:docMk/>
            <pc:sldMk cId="4001085837" sldId="264"/>
            <ac:spMk id="3" creationId="{B0FA8AC4-69A5-4BA7-A3FA-AADBF295E63E}"/>
          </ac:spMkLst>
        </pc:spChg>
      </pc:sldChg>
      <pc:sldChg chg="addSp modSp add ord">
        <pc:chgData name="Hafliði Sigtryggur Magnússon" userId="d4e6cad2-766a-449a-9335-f4dac75c6020" providerId="ADAL" clId="{996A665F-22F3-4013-904F-6C4EAB6CE790}" dt="2019-05-28T09:56:46.127" v="361" actId="1038"/>
        <pc:sldMkLst>
          <pc:docMk/>
          <pc:sldMk cId="2468748038" sldId="265"/>
        </pc:sldMkLst>
        <pc:spChg chg="mod">
          <ac:chgData name="Hafliði Sigtryggur Magnússon" userId="d4e6cad2-766a-449a-9335-f4dac75c6020" providerId="ADAL" clId="{996A665F-22F3-4013-904F-6C4EAB6CE790}" dt="2019-05-28T09:50:45.168" v="173" actId="20577"/>
          <ac:spMkLst>
            <pc:docMk/>
            <pc:sldMk cId="2468748038" sldId="265"/>
            <ac:spMk id="2" creationId="{CC10B244-49A7-4834-A678-2A295D158138}"/>
          </ac:spMkLst>
        </pc:spChg>
        <pc:spChg chg="mod">
          <ac:chgData name="Hafliði Sigtryggur Magnússon" userId="d4e6cad2-766a-449a-9335-f4dac75c6020" providerId="ADAL" clId="{996A665F-22F3-4013-904F-6C4EAB6CE790}" dt="2019-05-28T09:54:31.697" v="286" actId="20577"/>
          <ac:spMkLst>
            <pc:docMk/>
            <pc:sldMk cId="2468748038" sldId="265"/>
            <ac:spMk id="3" creationId="{01AD47E6-22F2-4166-A67C-77B3547F9046}"/>
          </ac:spMkLst>
        </pc:spChg>
        <pc:picChg chg="add mod">
          <ac:chgData name="Hafliði Sigtryggur Magnússon" userId="d4e6cad2-766a-449a-9335-f4dac75c6020" providerId="ADAL" clId="{996A665F-22F3-4013-904F-6C4EAB6CE790}" dt="2019-05-28T09:56:46.127" v="361" actId="1038"/>
          <ac:picMkLst>
            <pc:docMk/>
            <pc:sldMk cId="2468748038" sldId="265"/>
            <ac:picMk id="4" creationId="{251D97B1-24C6-48AD-93C3-545D665A76DB}"/>
          </ac:picMkLst>
        </pc:picChg>
        <pc:picChg chg="add mod">
          <ac:chgData name="Hafliði Sigtryggur Magnússon" userId="d4e6cad2-766a-449a-9335-f4dac75c6020" providerId="ADAL" clId="{996A665F-22F3-4013-904F-6C4EAB6CE790}" dt="2019-05-28T09:56:38.881" v="343" actId="1038"/>
          <ac:picMkLst>
            <pc:docMk/>
            <pc:sldMk cId="2468748038" sldId="265"/>
            <ac:picMk id="5" creationId="{1A560BA9-0538-44D2-B6CF-7DAA06E9F817}"/>
          </ac:picMkLst>
        </pc:picChg>
      </pc:sldChg>
      <pc:sldChg chg="modSp add">
        <pc:chgData name="Hafliði Sigtryggur Magnússon" userId="d4e6cad2-766a-449a-9335-f4dac75c6020" providerId="ADAL" clId="{996A665F-22F3-4013-904F-6C4EAB6CE790}" dt="2019-05-28T11:25:42.770" v="843" actId="20577"/>
        <pc:sldMkLst>
          <pc:docMk/>
          <pc:sldMk cId="445081647" sldId="266"/>
        </pc:sldMkLst>
        <pc:spChg chg="mod">
          <ac:chgData name="Hafliði Sigtryggur Magnússon" userId="d4e6cad2-766a-449a-9335-f4dac75c6020" providerId="ADAL" clId="{996A665F-22F3-4013-904F-6C4EAB6CE790}" dt="2019-05-28T09:57:27.460" v="363"/>
          <ac:spMkLst>
            <pc:docMk/>
            <pc:sldMk cId="445081647" sldId="266"/>
            <ac:spMk id="2" creationId="{34008E82-DFC9-4B26-998D-141070B34470}"/>
          </ac:spMkLst>
        </pc:spChg>
        <pc:spChg chg="mod">
          <ac:chgData name="Hafliði Sigtryggur Magnússon" userId="d4e6cad2-766a-449a-9335-f4dac75c6020" providerId="ADAL" clId="{996A665F-22F3-4013-904F-6C4EAB6CE790}" dt="2019-05-28T11:25:42.770" v="843" actId="20577"/>
          <ac:spMkLst>
            <pc:docMk/>
            <pc:sldMk cId="445081647" sldId="266"/>
            <ac:spMk id="3" creationId="{E1E043F8-9E58-4F0F-B2F9-2A8A3432C120}"/>
          </ac:spMkLst>
        </pc:spChg>
      </pc:sldChg>
      <pc:sldChg chg="addSp delSp modSp add">
        <pc:chgData name="Hafliði Sigtryggur Magnússon" userId="d4e6cad2-766a-449a-9335-f4dac75c6020" providerId="ADAL" clId="{996A665F-22F3-4013-904F-6C4EAB6CE790}" dt="2019-05-28T11:36:09.349" v="1217" actId="27636"/>
        <pc:sldMkLst>
          <pc:docMk/>
          <pc:sldMk cId="1915555820" sldId="267"/>
        </pc:sldMkLst>
        <pc:spChg chg="del">
          <ac:chgData name="Hafliði Sigtryggur Magnússon" userId="d4e6cad2-766a-449a-9335-f4dac75c6020" providerId="ADAL" clId="{996A665F-22F3-4013-904F-6C4EAB6CE790}" dt="2019-05-28T11:24:40.041" v="780"/>
          <ac:spMkLst>
            <pc:docMk/>
            <pc:sldMk cId="1915555820" sldId="267"/>
            <ac:spMk id="2" creationId="{ACA065CC-78A3-431A-9C1D-B5FC0C1A0C8D}"/>
          </ac:spMkLst>
        </pc:spChg>
        <pc:spChg chg="del">
          <ac:chgData name="Hafliði Sigtryggur Magnússon" userId="d4e6cad2-766a-449a-9335-f4dac75c6020" providerId="ADAL" clId="{996A665F-22F3-4013-904F-6C4EAB6CE790}" dt="2019-05-28T11:24:40.041" v="780"/>
          <ac:spMkLst>
            <pc:docMk/>
            <pc:sldMk cId="1915555820" sldId="267"/>
            <ac:spMk id="3" creationId="{5B9C88EC-EC3D-403C-A7D3-56052438BDBE}"/>
          </ac:spMkLst>
        </pc:spChg>
        <pc:spChg chg="add mod">
          <ac:chgData name="Hafliði Sigtryggur Magnússon" userId="d4e6cad2-766a-449a-9335-f4dac75c6020" providerId="ADAL" clId="{996A665F-22F3-4013-904F-6C4EAB6CE790}" dt="2019-05-28T11:28:14.567" v="984" actId="20577"/>
          <ac:spMkLst>
            <pc:docMk/>
            <pc:sldMk cId="1915555820" sldId="267"/>
            <ac:spMk id="4" creationId="{89E81F51-FB2E-4593-8AC7-CC4D72ECC172}"/>
          </ac:spMkLst>
        </pc:spChg>
        <pc:spChg chg="add mod">
          <ac:chgData name="Hafliði Sigtryggur Magnússon" userId="d4e6cad2-766a-449a-9335-f4dac75c6020" providerId="ADAL" clId="{996A665F-22F3-4013-904F-6C4EAB6CE790}" dt="2019-05-28T11:36:09.349" v="1217" actId="27636"/>
          <ac:spMkLst>
            <pc:docMk/>
            <pc:sldMk cId="1915555820" sldId="267"/>
            <ac:spMk id="5" creationId="{BFD18665-329D-4774-85F0-9C0BF2CB70A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s-I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99923E-3F0D-4359-B72E-243C46867DFF}" type="datetimeFigureOut">
              <a:rPr lang="is-IS" smtClean="0"/>
              <a:t>29.5.2019</a:t>
            </a:fld>
            <a:endParaRPr lang="is-I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s-I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s-I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s-I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90D29-25C9-41CD-873A-6003A9F94AB2}" type="slidenum">
              <a:rPr lang="is-IS" smtClean="0"/>
              <a:t>‹#›</a:t>
            </a:fld>
            <a:endParaRPr lang="is-IS"/>
          </a:p>
        </p:txBody>
      </p:sp>
    </p:spTree>
    <p:extLst>
      <p:ext uri="{BB962C8B-B14F-4D97-AF65-F5344CB8AC3E}">
        <p14:creationId xmlns:p14="http://schemas.microsoft.com/office/powerpoint/2010/main" val="1459205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D4B2AE-80C7-4B38-A71E-2672AF75086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is-IS"/>
          </a:p>
        </p:txBody>
      </p:sp>
      <p:sp>
        <p:nvSpPr>
          <p:cNvPr id="3" name="Subtitle 2">
            <a:extLst>
              <a:ext uri="{FF2B5EF4-FFF2-40B4-BE49-F238E27FC236}">
                <a16:creationId xmlns:a16="http://schemas.microsoft.com/office/drawing/2014/main" id="{D0A5A137-7A57-4C52-AFDD-525B171C1FD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is-IS"/>
          </a:p>
        </p:txBody>
      </p:sp>
      <p:sp>
        <p:nvSpPr>
          <p:cNvPr id="4" name="Date Placeholder 3">
            <a:extLst>
              <a:ext uri="{FF2B5EF4-FFF2-40B4-BE49-F238E27FC236}">
                <a16:creationId xmlns:a16="http://schemas.microsoft.com/office/drawing/2014/main" id="{C7DE8637-C1F0-4107-8CCF-6F52A0D3BF17}"/>
              </a:ext>
            </a:extLst>
          </p:cNvPr>
          <p:cNvSpPr>
            <a:spLocks noGrp="1"/>
          </p:cNvSpPr>
          <p:nvPr>
            <p:ph type="dt" sz="half" idx="10"/>
          </p:nvPr>
        </p:nvSpPr>
        <p:spPr/>
        <p:txBody>
          <a:bodyPr/>
          <a:lstStyle/>
          <a:p>
            <a:fld id="{2494A7D5-FE6B-4195-8438-A1B07C3F652D}" type="datetimeFigureOut">
              <a:rPr lang="is-IS" smtClean="0"/>
              <a:t>29.5.2019</a:t>
            </a:fld>
            <a:endParaRPr lang="is-IS"/>
          </a:p>
        </p:txBody>
      </p:sp>
      <p:sp>
        <p:nvSpPr>
          <p:cNvPr id="5" name="Footer Placeholder 4">
            <a:extLst>
              <a:ext uri="{FF2B5EF4-FFF2-40B4-BE49-F238E27FC236}">
                <a16:creationId xmlns:a16="http://schemas.microsoft.com/office/drawing/2014/main" id="{E2CEB2D4-0DD6-454B-9E9D-4F9A8EF559A5}"/>
              </a:ext>
            </a:extLst>
          </p:cNvPr>
          <p:cNvSpPr>
            <a:spLocks noGrp="1"/>
          </p:cNvSpPr>
          <p:nvPr>
            <p:ph type="ftr" sz="quarter" idx="11"/>
          </p:nvPr>
        </p:nvSpPr>
        <p:spPr/>
        <p:txBody>
          <a:bodyPr/>
          <a:lstStyle/>
          <a:p>
            <a:endParaRPr lang="is-IS"/>
          </a:p>
        </p:txBody>
      </p:sp>
      <p:sp>
        <p:nvSpPr>
          <p:cNvPr id="6" name="Slide Number Placeholder 5">
            <a:extLst>
              <a:ext uri="{FF2B5EF4-FFF2-40B4-BE49-F238E27FC236}">
                <a16:creationId xmlns:a16="http://schemas.microsoft.com/office/drawing/2014/main" id="{12936A68-9531-40FE-9CE1-38AE59DDB2DD}"/>
              </a:ext>
            </a:extLst>
          </p:cNvPr>
          <p:cNvSpPr>
            <a:spLocks noGrp="1"/>
          </p:cNvSpPr>
          <p:nvPr>
            <p:ph type="sldNum" sz="quarter" idx="12"/>
          </p:nvPr>
        </p:nvSpPr>
        <p:spPr/>
        <p:txBody>
          <a:bodyPr/>
          <a:lstStyle/>
          <a:p>
            <a:fld id="{DD7ED30D-39CE-477E-88DA-10530F5609B4}" type="slidenum">
              <a:rPr lang="is-IS" smtClean="0"/>
              <a:t>‹#›</a:t>
            </a:fld>
            <a:endParaRPr lang="is-IS"/>
          </a:p>
        </p:txBody>
      </p:sp>
    </p:spTree>
    <p:extLst>
      <p:ext uri="{BB962C8B-B14F-4D97-AF65-F5344CB8AC3E}">
        <p14:creationId xmlns:p14="http://schemas.microsoft.com/office/powerpoint/2010/main" val="26721572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FFF9E-35D6-48B4-A213-4DF5CC750A8E}"/>
              </a:ext>
            </a:extLst>
          </p:cNvPr>
          <p:cNvSpPr>
            <a:spLocks noGrp="1"/>
          </p:cNvSpPr>
          <p:nvPr>
            <p:ph type="title"/>
          </p:nvPr>
        </p:nvSpPr>
        <p:spPr/>
        <p:txBody>
          <a:bodyPr/>
          <a:lstStyle/>
          <a:p>
            <a:r>
              <a:rPr lang="en-US"/>
              <a:t>Click to edit Master title style</a:t>
            </a:r>
            <a:endParaRPr lang="is-IS"/>
          </a:p>
        </p:txBody>
      </p:sp>
      <p:sp>
        <p:nvSpPr>
          <p:cNvPr id="3" name="Vertical Text Placeholder 2">
            <a:extLst>
              <a:ext uri="{FF2B5EF4-FFF2-40B4-BE49-F238E27FC236}">
                <a16:creationId xmlns:a16="http://schemas.microsoft.com/office/drawing/2014/main" id="{759153B3-1CC5-47A0-8B5D-1B817E208D1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s-IS"/>
          </a:p>
        </p:txBody>
      </p:sp>
      <p:sp>
        <p:nvSpPr>
          <p:cNvPr id="4" name="Date Placeholder 3">
            <a:extLst>
              <a:ext uri="{FF2B5EF4-FFF2-40B4-BE49-F238E27FC236}">
                <a16:creationId xmlns:a16="http://schemas.microsoft.com/office/drawing/2014/main" id="{A7DDD6C4-3120-4B6B-A0A7-72A369734C85}"/>
              </a:ext>
            </a:extLst>
          </p:cNvPr>
          <p:cNvSpPr>
            <a:spLocks noGrp="1"/>
          </p:cNvSpPr>
          <p:nvPr>
            <p:ph type="dt" sz="half" idx="10"/>
          </p:nvPr>
        </p:nvSpPr>
        <p:spPr/>
        <p:txBody>
          <a:bodyPr/>
          <a:lstStyle/>
          <a:p>
            <a:fld id="{2494A7D5-FE6B-4195-8438-A1B07C3F652D}" type="datetimeFigureOut">
              <a:rPr lang="is-IS" smtClean="0"/>
              <a:t>29.5.2019</a:t>
            </a:fld>
            <a:endParaRPr lang="is-IS"/>
          </a:p>
        </p:txBody>
      </p:sp>
      <p:sp>
        <p:nvSpPr>
          <p:cNvPr id="5" name="Footer Placeholder 4">
            <a:extLst>
              <a:ext uri="{FF2B5EF4-FFF2-40B4-BE49-F238E27FC236}">
                <a16:creationId xmlns:a16="http://schemas.microsoft.com/office/drawing/2014/main" id="{599094F8-D36A-45BF-AEDE-3F7F1690599C}"/>
              </a:ext>
            </a:extLst>
          </p:cNvPr>
          <p:cNvSpPr>
            <a:spLocks noGrp="1"/>
          </p:cNvSpPr>
          <p:nvPr>
            <p:ph type="ftr" sz="quarter" idx="11"/>
          </p:nvPr>
        </p:nvSpPr>
        <p:spPr/>
        <p:txBody>
          <a:bodyPr/>
          <a:lstStyle/>
          <a:p>
            <a:endParaRPr lang="is-IS"/>
          </a:p>
        </p:txBody>
      </p:sp>
      <p:sp>
        <p:nvSpPr>
          <p:cNvPr id="6" name="Slide Number Placeholder 5">
            <a:extLst>
              <a:ext uri="{FF2B5EF4-FFF2-40B4-BE49-F238E27FC236}">
                <a16:creationId xmlns:a16="http://schemas.microsoft.com/office/drawing/2014/main" id="{DD6D5D9B-E13D-49AC-AD1F-6784AECF6513}"/>
              </a:ext>
            </a:extLst>
          </p:cNvPr>
          <p:cNvSpPr>
            <a:spLocks noGrp="1"/>
          </p:cNvSpPr>
          <p:nvPr>
            <p:ph type="sldNum" sz="quarter" idx="12"/>
          </p:nvPr>
        </p:nvSpPr>
        <p:spPr/>
        <p:txBody>
          <a:bodyPr/>
          <a:lstStyle/>
          <a:p>
            <a:fld id="{DD7ED30D-39CE-477E-88DA-10530F5609B4}" type="slidenum">
              <a:rPr lang="is-IS" smtClean="0"/>
              <a:t>‹#›</a:t>
            </a:fld>
            <a:endParaRPr lang="is-IS"/>
          </a:p>
        </p:txBody>
      </p:sp>
    </p:spTree>
    <p:extLst>
      <p:ext uri="{BB962C8B-B14F-4D97-AF65-F5344CB8AC3E}">
        <p14:creationId xmlns:p14="http://schemas.microsoft.com/office/powerpoint/2010/main" val="36060506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E7619BB-E974-4D37-9354-1B568A45645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is-IS"/>
          </a:p>
        </p:txBody>
      </p:sp>
      <p:sp>
        <p:nvSpPr>
          <p:cNvPr id="3" name="Vertical Text Placeholder 2">
            <a:extLst>
              <a:ext uri="{FF2B5EF4-FFF2-40B4-BE49-F238E27FC236}">
                <a16:creationId xmlns:a16="http://schemas.microsoft.com/office/drawing/2014/main" id="{164489E7-BD97-4609-A927-1192988438B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s-IS"/>
          </a:p>
        </p:txBody>
      </p:sp>
      <p:sp>
        <p:nvSpPr>
          <p:cNvPr id="4" name="Date Placeholder 3">
            <a:extLst>
              <a:ext uri="{FF2B5EF4-FFF2-40B4-BE49-F238E27FC236}">
                <a16:creationId xmlns:a16="http://schemas.microsoft.com/office/drawing/2014/main" id="{396DEFA1-2DA3-4D86-8A25-3A4C1986C8B4}"/>
              </a:ext>
            </a:extLst>
          </p:cNvPr>
          <p:cNvSpPr>
            <a:spLocks noGrp="1"/>
          </p:cNvSpPr>
          <p:nvPr>
            <p:ph type="dt" sz="half" idx="10"/>
          </p:nvPr>
        </p:nvSpPr>
        <p:spPr/>
        <p:txBody>
          <a:bodyPr/>
          <a:lstStyle/>
          <a:p>
            <a:fld id="{2494A7D5-FE6B-4195-8438-A1B07C3F652D}" type="datetimeFigureOut">
              <a:rPr lang="is-IS" smtClean="0"/>
              <a:t>29.5.2019</a:t>
            </a:fld>
            <a:endParaRPr lang="is-IS"/>
          </a:p>
        </p:txBody>
      </p:sp>
      <p:sp>
        <p:nvSpPr>
          <p:cNvPr id="5" name="Footer Placeholder 4">
            <a:extLst>
              <a:ext uri="{FF2B5EF4-FFF2-40B4-BE49-F238E27FC236}">
                <a16:creationId xmlns:a16="http://schemas.microsoft.com/office/drawing/2014/main" id="{11433021-7D39-46E8-A7B9-923747DB06BE}"/>
              </a:ext>
            </a:extLst>
          </p:cNvPr>
          <p:cNvSpPr>
            <a:spLocks noGrp="1"/>
          </p:cNvSpPr>
          <p:nvPr>
            <p:ph type="ftr" sz="quarter" idx="11"/>
          </p:nvPr>
        </p:nvSpPr>
        <p:spPr/>
        <p:txBody>
          <a:bodyPr/>
          <a:lstStyle/>
          <a:p>
            <a:endParaRPr lang="is-IS"/>
          </a:p>
        </p:txBody>
      </p:sp>
      <p:sp>
        <p:nvSpPr>
          <p:cNvPr id="6" name="Slide Number Placeholder 5">
            <a:extLst>
              <a:ext uri="{FF2B5EF4-FFF2-40B4-BE49-F238E27FC236}">
                <a16:creationId xmlns:a16="http://schemas.microsoft.com/office/drawing/2014/main" id="{F5352520-501D-4A4D-BBF6-922E9A30B4D2}"/>
              </a:ext>
            </a:extLst>
          </p:cNvPr>
          <p:cNvSpPr>
            <a:spLocks noGrp="1"/>
          </p:cNvSpPr>
          <p:nvPr>
            <p:ph type="sldNum" sz="quarter" idx="12"/>
          </p:nvPr>
        </p:nvSpPr>
        <p:spPr/>
        <p:txBody>
          <a:bodyPr/>
          <a:lstStyle/>
          <a:p>
            <a:fld id="{DD7ED30D-39CE-477E-88DA-10530F5609B4}" type="slidenum">
              <a:rPr lang="is-IS" smtClean="0"/>
              <a:t>‹#›</a:t>
            </a:fld>
            <a:endParaRPr lang="is-IS"/>
          </a:p>
        </p:txBody>
      </p:sp>
    </p:spTree>
    <p:extLst>
      <p:ext uri="{BB962C8B-B14F-4D97-AF65-F5344CB8AC3E}">
        <p14:creationId xmlns:p14="http://schemas.microsoft.com/office/powerpoint/2010/main" val="25768352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D2518D-C1F9-4533-AC6F-7084BA45E943}"/>
              </a:ext>
            </a:extLst>
          </p:cNvPr>
          <p:cNvSpPr>
            <a:spLocks noGrp="1"/>
          </p:cNvSpPr>
          <p:nvPr>
            <p:ph type="title"/>
          </p:nvPr>
        </p:nvSpPr>
        <p:spPr/>
        <p:txBody>
          <a:bodyPr/>
          <a:lstStyle/>
          <a:p>
            <a:r>
              <a:rPr lang="en-US"/>
              <a:t>Click to edit Master title style</a:t>
            </a:r>
            <a:endParaRPr lang="is-IS"/>
          </a:p>
        </p:txBody>
      </p:sp>
      <p:sp>
        <p:nvSpPr>
          <p:cNvPr id="3" name="Content Placeholder 2">
            <a:extLst>
              <a:ext uri="{FF2B5EF4-FFF2-40B4-BE49-F238E27FC236}">
                <a16:creationId xmlns:a16="http://schemas.microsoft.com/office/drawing/2014/main" id="{E89D757F-DDA8-4C02-BE4E-B6AA182EE2B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s-IS"/>
          </a:p>
        </p:txBody>
      </p:sp>
      <p:sp>
        <p:nvSpPr>
          <p:cNvPr id="4" name="Date Placeholder 3">
            <a:extLst>
              <a:ext uri="{FF2B5EF4-FFF2-40B4-BE49-F238E27FC236}">
                <a16:creationId xmlns:a16="http://schemas.microsoft.com/office/drawing/2014/main" id="{2EC5E14D-2E90-46C6-AEA7-B85EF0482980}"/>
              </a:ext>
            </a:extLst>
          </p:cNvPr>
          <p:cNvSpPr>
            <a:spLocks noGrp="1"/>
          </p:cNvSpPr>
          <p:nvPr>
            <p:ph type="dt" sz="half" idx="10"/>
          </p:nvPr>
        </p:nvSpPr>
        <p:spPr/>
        <p:txBody>
          <a:bodyPr/>
          <a:lstStyle/>
          <a:p>
            <a:fld id="{2494A7D5-FE6B-4195-8438-A1B07C3F652D}" type="datetimeFigureOut">
              <a:rPr lang="is-IS" smtClean="0"/>
              <a:t>29.5.2019</a:t>
            </a:fld>
            <a:endParaRPr lang="is-IS"/>
          </a:p>
        </p:txBody>
      </p:sp>
      <p:sp>
        <p:nvSpPr>
          <p:cNvPr id="5" name="Footer Placeholder 4">
            <a:extLst>
              <a:ext uri="{FF2B5EF4-FFF2-40B4-BE49-F238E27FC236}">
                <a16:creationId xmlns:a16="http://schemas.microsoft.com/office/drawing/2014/main" id="{66D439C5-5529-476F-B098-9CA030314EDE}"/>
              </a:ext>
            </a:extLst>
          </p:cNvPr>
          <p:cNvSpPr>
            <a:spLocks noGrp="1"/>
          </p:cNvSpPr>
          <p:nvPr>
            <p:ph type="ftr" sz="quarter" idx="11"/>
          </p:nvPr>
        </p:nvSpPr>
        <p:spPr/>
        <p:txBody>
          <a:bodyPr/>
          <a:lstStyle/>
          <a:p>
            <a:endParaRPr lang="is-IS"/>
          </a:p>
        </p:txBody>
      </p:sp>
      <p:sp>
        <p:nvSpPr>
          <p:cNvPr id="6" name="Slide Number Placeholder 5">
            <a:extLst>
              <a:ext uri="{FF2B5EF4-FFF2-40B4-BE49-F238E27FC236}">
                <a16:creationId xmlns:a16="http://schemas.microsoft.com/office/drawing/2014/main" id="{E1779AFF-5EFF-4BB1-9B8A-2CC5D27664E0}"/>
              </a:ext>
            </a:extLst>
          </p:cNvPr>
          <p:cNvSpPr>
            <a:spLocks noGrp="1"/>
          </p:cNvSpPr>
          <p:nvPr>
            <p:ph type="sldNum" sz="quarter" idx="12"/>
          </p:nvPr>
        </p:nvSpPr>
        <p:spPr/>
        <p:txBody>
          <a:bodyPr/>
          <a:lstStyle/>
          <a:p>
            <a:fld id="{DD7ED30D-39CE-477E-88DA-10530F5609B4}" type="slidenum">
              <a:rPr lang="is-IS" smtClean="0"/>
              <a:t>‹#›</a:t>
            </a:fld>
            <a:endParaRPr lang="is-IS"/>
          </a:p>
        </p:txBody>
      </p:sp>
    </p:spTree>
    <p:extLst>
      <p:ext uri="{BB962C8B-B14F-4D97-AF65-F5344CB8AC3E}">
        <p14:creationId xmlns:p14="http://schemas.microsoft.com/office/powerpoint/2010/main" val="1493122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098B16-8243-4A67-8A2A-23B0A153D07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is-IS"/>
          </a:p>
        </p:txBody>
      </p:sp>
      <p:sp>
        <p:nvSpPr>
          <p:cNvPr id="3" name="Text Placeholder 2">
            <a:extLst>
              <a:ext uri="{FF2B5EF4-FFF2-40B4-BE49-F238E27FC236}">
                <a16:creationId xmlns:a16="http://schemas.microsoft.com/office/drawing/2014/main" id="{19E860A4-8358-40BB-A60F-E83F1CBCF4A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2D25C50-81C2-4917-9975-B51FD57A59DE}"/>
              </a:ext>
            </a:extLst>
          </p:cNvPr>
          <p:cNvSpPr>
            <a:spLocks noGrp="1"/>
          </p:cNvSpPr>
          <p:nvPr>
            <p:ph type="dt" sz="half" idx="10"/>
          </p:nvPr>
        </p:nvSpPr>
        <p:spPr/>
        <p:txBody>
          <a:bodyPr/>
          <a:lstStyle/>
          <a:p>
            <a:fld id="{2494A7D5-FE6B-4195-8438-A1B07C3F652D}" type="datetimeFigureOut">
              <a:rPr lang="is-IS" smtClean="0"/>
              <a:t>29.5.2019</a:t>
            </a:fld>
            <a:endParaRPr lang="is-IS"/>
          </a:p>
        </p:txBody>
      </p:sp>
      <p:sp>
        <p:nvSpPr>
          <p:cNvPr id="5" name="Footer Placeholder 4">
            <a:extLst>
              <a:ext uri="{FF2B5EF4-FFF2-40B4-BE49-F238E27FC236}">
                <a16:creationId xmlns:a16="http://schemas.microsoft.com/office/drawing/2014/main" id="{FBDB8777-3C9B-4314-9E4E-76A6622DEC08}"/>
              </a:ext>
            </a:extLst>
          </p:cNvPr>
          <p:cNvSpPr>
            <a:spLocks noGrp="1"/>
          </p:cNvSpPr>
          <p:nvPr>
            <p:ph type="ftr" sz="quarter" idx="11"/>
          </p:nvPr>
        </p:nvSpPr>
        <p:spPr/>
        <p:txBody>
          <a:bodyPr/>
          <a:lstStyle/>
          <a:p>
            <a:endParaRPr lang="is-IS"/>
          </a:p>
        </p:txBody>
      </p:sp>
      <p:sp>
        <p:nvSpPr>
          <p:cNvPr id="6" name="Slide Number Placeholder 5">
            <a:extLst>
              <a:ext uri="{FF2B5EF4-FFF2-40B4-BE49-F238E27FC236}">
                <a16:creationId xmlns:a16="http://schemas.microsoft.com/office/drawing/2014/main" id="{5ECDE9AF-89EB-4C06-934B-1F9C8B22B92B}"/>
              </a:ext>
            </a:extLst>
          </p:cNvPr>
          <p:cNvSpPr>
            <a:spLocks noGrp="1"/>
          </p:cNvSpPr>
          <p:nvPr>
            <p:ph type="sldNum" sz="quarter" idx="12"/>
          </p:nvPr>
        </p:nvSpPr>
        <p:spPr/>
        <p:txBody>
          <a:bodyPr/>
          <a:lstStyle/>
          <a:p>
            <a:fld id="{DD7ED30D-39CE-477E-88DA-10530F5609B4}" type="slidenum">
              <a:rPr lang="is-IS" smtClean="0"/>
              <a:t>‹#›</a:t>
            </a:fld>
            <a:endParaRPr lang="is-IS"/>
          </a:p>
        </p:txBody>
      </p:sp>
    </p:spTree>
    <p:extLst>
      <p:ext uri="{BB962C8B-B14F-4D97-AF65-F5344CB8AC3E}">
        <p14:creationId xmlns:p14="http://schemas.microsoft.com/office/powerpoint/2010/main" val="18283004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AAB86-306C-474A-AA8A-50A460F5F6EC}"/>
              </a:ext>
            </a:extLst>
          </p:cNvPr>
          <p:cNvSpPr>
            <a:spLocks noGrp="1"/>
          </p:cNvSpPr>
          <p:nvPr>
            <p:ph type="title"/>
          </p:nvPr>
        </p:nvSpPr>
        <p:spPr/>
        <p:txBody>
          <a:bodyPr/>
          <a:lstStyle/>
          <a:p>
            <a:r>
              <a:rPr lang="en-US"/>
              <a:t>Click to edit Master title style</a:t>
            </a:r>
            <a:endParaRPr lang="is-IS"/>
          </a:p>
        </p:txBody>
      </p:sp>
      <p:sp>
        <p:nvSpPr>
          <p:cNvPr id="3" name="Content Placeholder 2">
            <a:extLst>
              <a:ext uri="{FF2B5EF4-FFF2-40B4-BE49-F238E27FC236}">
                <a16:creationId xmlns:a16="http://schemas.microsoft.com/office/drawing/2014/main" id="{A1032216-6198-4900-8F2A-BEF702BDF3D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s-IS"/>
          </a:p>
        </p:txBody>
      </p:sp>
      <p:sp>
        <p:nvSpPr>
          <p:cNvPr id="4" name="Content Placeholder 3">
            <a:extLst>
              <a:ext uri="{FF2B5EF4-FFF2-40B4-BE49-F238E27FC236}">
                <a16:creationId xmlns:a16="http://schemas.microsoft.com/office/drawing/2014/main" id="{55E3C98C-0098-48ED-A59B-CA2A80DCC45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s-IS"/>
          </a:p>
        </p:txBody>
      </p:sp>
      <p:sp>
        <p:nvSpPr>
          <p:cNvPr id="5" name="Date Placeholder 4">
            <a:extLst>
              <a:ext uri="{FF2B5EF4-FFF2-40B4-BE49-F238E27FC236}">
                <a16:creationId xmlns:a16="http://schemas.microsoft.com/office/drawing/2014/main" id="{5469F302-F559-40C2-BD32-E538D3E753F2}"/>
              </a:ext>
            </a:extLst>
          </p:cNvPr>
          <p:cNvSpPr>
            <a:spLocks noGrp="1"/>
          </p:cNvSpPr>
          <p:nvPr>
            <p:ph type="dt" sz="half" idx="10"/>
          </p:nvPr>
        </p:nvSpPr>
        <p:spPr/>
        <p:txBody>
          <a:bodyPr/>
          <a:lstStyle/>
          <a:p>
            <a:fld id="{2494A7D5-FE6B-4195-8438-A1B07C3F652D}" type="datetimeFigureOut">
              <a:rPr lang="is-IS" smtClean="0"/>
              <a:t>29.5.2019</a:t>
            </a:fld>
            <a:endParaRPr lang="is-IS"/>
          </a:p>
        </p:txBody>
      </p:sp>
      <p:sp>
        <p:nvSpPr>
          <p:cNvPr id="6" name="Footer Placeholder 5">
            <a:extLst>
              <a:ext uri="{FF2B5EF4-FFF2-40B4-BE49-F238E27FC236}">
                <a16:creationId xmlns:a16="http://schemas.microsoft.com/office/drawing/2014/main" id="{8D64C177-64BE-455A-A5CC-9796FEAFC7E7}"/>
              </a:ext>
            </a:extLst>
          </p:cNvPr>
          <p:cNvSpPr>
            <a:spLocks noGrp="1"/>
          </p:cNvSpPr>
          <p:nvPr>
            <p:ph type="ftr" sz="quarter" idx="11"/>
          </p:nvPr>
        </p:nvSpPr>
        <p:spPr/>
        <p:txBody>
          <a:bodyPr/>
          <a:lstStyle/>
          <a:p>
            <a:endParaRPr lang="is-IS"/>
          </a:p>
        </p:txBody>
      </p:sp>
      <p:sp>
        <p:nvSpPr>
          <p:cNvPr id="7" name="Slide Number Placeholder 6">
            <a:extLst>
              <a:ext uri="{FF2B5EF4-FFF2-40B4-BE49-F238E27FC236}">
                <a16:creationId xmlns:a16="http://schemas.microsoft.com/office/drawing/2014/main" id="{1099F9D5-6C77-4843-B6CF-8B7214447F20}"/>
              </a:ext>
            </a:extLst>
          </p:cNvPr>
          <p:cNvSpPr>
            <a:spLocks noGrp="1"/>
          </p:cNvSpPr>
          <p:nvPr>
            <p:ph type="sldNum" sz="quarter" idx="12"/>
          </p:nvPr>
        </p:nvSpPr>
        <p:spPr/>
        <p:txBody>
          <a:bodyPr/>
          <a:lstStyle/>
          <a:p>
            <a:fld id="{DD7ED30D-39CE-477E-88DA-10530F5609B4}" type="slidenum">
              <a:rPr lang="is-IS" smtClean="0"/>
              <a:t>‹#›</a:t>
            </a:fld>
            <a:endParaRPr lang="is-IS"/>
          </a:p>
        </p:txBody>
      </p:sp>
    </p:spTree>
    <p:extLst>
      <p:ext uri="{BB962C8B-B14F-4D97-AF65-F5344CB8AC3E}">
        <p14:creationId xmlns:p14="http://schemas.microsoft.com/office/powerpoint/2010/main" val="42289325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119BE5-5F62-4D1E-819B-B842BE8D02DC}"/>
              </a:ext>
            </a:extLst>
          </p:cNvPr>
          <p:cNvSpPr>
            <a:spLocks noGrp="1"/>
          </p:cNvSpPr>
          <p:nvPr>
            <p:ph type="title"/>
          </p:nvPr>
        </p:nvSpPr>
        <p:spPr>
          <a:xfrm>
            <a:off x="839788" y="365125"/>
            <a:ext cx="10515600" cy="1325563"/>
          </a:xfrm>
        </p:spPr>
        <p:txBody>
          <a:bodyPr/>
          <a:lstStyle/>
          <a:p>
            <a:r>
              <a:rPr lang="en-US"/>
              <a:t>Click to edit Master title style</a:t>
            </a:r>
            <a:endParaRPr lang="is-IS"/>
          </a:p>
        </p:txBody>
      </p:sp>
      <p:sp>
        <p:nvSpPr>
          <p:cNvPr id="3" name="Text Placeholder 2">
            <a:extLst>
              <a:ext uri="{FF2B5EF4-FFF2-40B4-BE49-F238E27FC236}">
                <a16:creationId xmlns:a16="http://schemas.microsoft.com/office/drawing/2014/main" id="{7D1411C6-D248-4E75-A3C0-2FB17C5BCF1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FCD6E1E-63BD-426E-9CDC-2EBCA5E8E6E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s-IS"/>
          </a:p>
        </p:txBody>
      </p:sp>
      <p:sp>
        <p:nvSpPr>
          <p:cNvPr id="5" name="Text Placeholder 4">
            <a:extLst>
              <a:ext uri="{FF2B5EF4-FFF2-40B4-BE49-F238E27FC236}">
                <a16:creationId xmlns:a16="http://schemas.microsoft.com/office/drawing/2014/main" id="{86DC6F43-8F21-40BC-B1E0-12C020ACD78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310E84B-499F-4549-94EC-6FBD0B785A9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s-IS"/>
          </a:p>
        </p:txBody>
      </p:sp>
      <p:sp>
        <p:nvSpPr>
          <p:cNvPr id="7" name="Date Placeholder 6">
            <a:extLst>
              <a:ext uri="{FF2B5EF4-FFF2-40B4-BE49-F238E27FC236}">
                <a16:creationId xmlns:a16="http://schemas.microsoft.com/office/drawing/2014/main" id="{CEF96AC0-C200-4C74-B885-4A45AC8829E0}"/>
              </a:ext>
            </a:extLst>
          </p:cNvPr>
          <p:cNvSpPr>
            <a:spLocks noGrp="1"/>
          </p:cNvSpPr>
          <p:nvPr>
            <p:ph type="dt" sz="half" idx="10"/>
          </p:nvPr>
        </p:nvSpPr>
        <p:spPr/>
        <p:txBody>
          <a:bodyPr/>
          <a:lstStyle/>
          <a:p>
            <a:fld id="{2494A7D5-FE6B-4195-8438-A1B07C3F652D}" type="datetimeFigureOut">
              <a:rPr lang="is-IS" smtClean="0"/>
              <a:t>29.5.2019</a:t>
            </a:fld>
            <a:endParaRPr lang="is-IS"/>
          </a:p>
        </p:txBody>
      </p:sp>
      <p:sp>
        <p:nvSpPr>
          <p:cNvPr id="8" name="Footer Placeholder 7">
            <a:extLst>
              <a:ext uri="{FF2B5EF4-FFF2-40B4-BE49-F238E27FC236}">
                <a16:creationId xmlns:a16="http://schemas.microsoft.com/office/drawing/2014/main" id="{31D43727-3464-41D9-A8B5-2A086E939362}"/>
              </a:ext>
            </a:extLst>
          </p:cNvPr>
          <p:cNvSpPr>
            <a:spLocks noGrp="1"/>
          </p:cNvSpPr>
          <p:nvPr>
            <p:ph type="ftr" sz="quarter" idx="11"/>
          </p:nvPr>
        </p:nvSpPr>
        <p:spPr/>
        <p:txBody>
          <a:bodyPr/>
          <a:lstStyle/>
          <a:p>
            <a:endParaRPr lang="is-IS"/>
          </a:p>
        </p:txBody>
      </p:sp>
      <p:sp>
        <p:nvSpPr>
          <p:cNvPr id="9" name="Slide Number Placeholder 8">
            <a:extLst>
              <a:ext uri="{FF2B5EF4-FFF2-40B4-BE49-F238E27FC236}">
                <a16:creationId xmlns:a16="http://schemas.microsoft.com/office/drawing/2014/main" id="{2DEACDB3-8CE6-495B-975C-2CD62F4D4F0A}"/>
              </a:ext>
            </a:extLst>
          </p:cNvPr>
          <p:cNvSpPr>
            <a:spLocks noGrp="1"/>
          </p:cNvSpPr>
          <p:nvPr>
            <p:ph type="sldNum" sz="quarter" idx="12"/>
          </p:nvPr>
        </p:nvSpPr>
        <p:spPr/>
        <p:txBody>
          <a:bodyPr/>
          <a:lstStyle/>
          <a:p>
            <a:fld id="{DD7ED30D-39CE-477E-88DA-10530F5609B4}" type="slidenum">
              <a:rPr lang="is-IS" smtClean="0"/>
              <a:t>‹#›</a:t>
            </a:fld>
            <a:endParaRPr lang="is-IS"/>
          </a:p>
        </p:txBody>
      </p:sp>
    </p:spTree>
    <p:extLst>
      <p:ext uri="{BB962C8B-B14F-4D97-AF65-F5344CB8AC3E}">
        <p14:creationId xmlns:p14="http://schemas.microsoft.com/office/powerpoint/2010/main" val="22599401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8DD10-80D5-4B7C-A20A-2155742B1874}"/>
              </a:ext>
            </a:extLst>
          </p:cNvPr>
          <p:cNvSpPr>
            <a:spLocks noGrp="1"/>
          </p:cNvSpPr>
          <p:nvPr>
            <p:ph type="title"/>
          </p:nvPr>
        </p:nvSpPr>
        <p:spPr/>
        <p:txBody>
          <a:bodyPr/>
          <a:lstStyle/>
          <a:p>
            <a:r>
              <a:rPr lang="en-US"/>
              <a:t>Click to edit Master title style</a:t>
            </a:r>
            <a:endParaRPr lang="is-IS"/>
          </a:p>
        </p:txBody>
      </p:sp>
      <p:sp>
        <p:nvSpPr>
          <p:cNvPr id="3" name="Date Placeholder 2">
            <a:extLst>
              <a:ext uri="{FF2B5EF4-FFF2-40B4-BE49-F238E27FC236}">
                <a16:creationId xmlns:a16="http://schemas.microsoft.com/office/drawing/2014/main" id="{59D55362-E14F-40EC-9E15-84AE89B72931}"/>
              </a:ext>
            </a:extLst>
          </p:cNvPr>
          <p:cNvSpPr>
            <a:spLocks noGrp="1"/>
          </p:cNvSpPr>
          <p:nvPr>
            <p:ph type="dt" sz="half" idx="10"/>
          </p:nvPr>
        </p:nvSpPr>
        <p:spPr/>
        <p:txBody>
          <a:bodyPr/>
          <a:lstStyle/>
          <a:p>
            <a:fld id="{2494A7D5-FE6B-4195-8438-A1B07C3F652D}" type="datetimeFigureOut">
              <a:rPr lang="is-IS" smtClean="0"/>
              <a:t>29.5.2019</a:t>
            </a:fld>
            <a:endParaRPr lang="is-IS"/>
          </a:p>
        </p:txBody>
      </p:sp>
      <p:sp>
        <p:nvSpPr>
          <p:cNvPr id="4" name="Footer Placeholder 3">
            <a:extLst>
              <a:ext uri="{FF2B5EF4-FFF2-40B4-BE49-F238E27FC236}">
                <a16:creationId xmlns:a16="http://schemas.microsoft.com/office/drawing/2014/main" id="{CD1D1C38-1E34-4572-B51B-A67E84382DC8}"/>
              </a:ext>
            </a:extLst>
          </p:cNvPr>
          <p:cNvSpPr>
            <a:spLocks noGrp="1"/>
          </p:cNvSpPr>
          <p:nvPr>
            <p:ph type="ftr" sz="quarter" idx="11"/>
          </p:nvPr>
        </p:nvSpPr>
        <p:spPr/>
        <p:txBody>
          <a:bodyPr/>
          <a:lstStyle/>
          <a:p>
            <a:endParaRPr lang="is-IS"/>
          </a:p>
        </p:txBody>
      </p:sp>
      <p:sp>
        <p:nvSpPr>
          <p:cNvPr id="5" name="Slide Number Placeholder 4">
            <a:extLst>
              <a:ext uri="{FF2B5EF4-FFF2-40B4-BE49-F238E27FC236}">
                <a16:creationId xmlns:a16="http://schemas.microsoft.com/office/drawing/2014/main" id="{08951EEF-BD73-4B34-A91C-7D4C923CEB51}"/>
              </a:ext>
            </a:extLst>
          </p:cNvPr>
          <p:cNvSpPr>
            <a:spLocks noGrp="1"/>
          </p:cNvSpPr>
          <p:nvPr>
            <p:ph type="sldNum" sz="quarter" idx="12"/>
          </p:nvPr>
        </p:nvSpPr>
        <p:spPr/>
        <p:txBody>
          <a:bodyPr/>
          <a:lstStyle/>
          <a:p>
            <a:fld id="{DD7ED30D-39CE-477E-88DA-10530F5609B4}" type="slidenum">
              <a:rPr lang="is-IS" smtClean="0"/>
              <a:t>‹#›</a:t>
            </a:fld>
            <a:endParaRPr lang="is-IS"/>
          </a:p>
        </p:txBody>
      </p:sp>
    </p:spTree>
    <p:extLst>
      <p:ext uri="{BB962C8B-B14F-4D97-AF65-F5344CB8AC3E}">
        <p14:creationId xmlns:p14="http://schemas.microsoft.com/office/powerpoint/2010/main" val="26139239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B0AE001-9FB9-405A-9707-0EAB8867CD1C}"/>
              </a:ext>
            </a:extLst>
          </p:cNvPr>
          <p:cNvSpPr>
            <a:spLocks noGrp="1"/>
          </p:cNvSpPr>
          <p:nvPr>
            <p:ph type="dt" sz="half" idx="10"/>
          </p:nvPr>
        </p:nvSpPr>
        <p:spPr/>
        <p:txBody>
          <a:bodyPr/>
          <a:lstStyle/>
          <a:p>
            <a:fld id="{2494A7D5-FE6B-4195-8438-A1B07C3F652D}" type="datetimeFigureOut">
              <a:rPr lang="is-IS" smtClean="0"/>
              <a:t>29.5.2019</a:t>
            </a:fld>
            <a:endParaRPr lang="is-IS"/>
          </a:p>
        </p:txBody>
      </p:sp>
      <p:sp>
        <p:nvSpPr>
          <p:cNvPr id="3" name="Footer Placeholder 2">
            <a:extLst>
              <a:ext uri="{FF2B5EF4-FFF2-40B4-BE49-F238E27FC236}">
                <a16:creationId xmlns:a16="http://schemas.microsoft.com/office/drawing/2014/main" id="{6C3BB36D-E7E0-4986-AE45-80ECE09DD888}"/>
              </a:ext>
            </a:extLst>
          </p:cNvPr>
          <p:cNvSpPr>
            <a:spLocks noGrp="1"/>
          </p:cNvSpPr>
          <p:nvPr>
            <p:ph type="ftr" sz="quarter" idx="11"/>
          </p:nvPr>
        </p:nvSpPr>
        <p:spPr/>
        <p:txBody>
          <a:bodyPr/>
          <a:lstStyle/>
          <a:p>
            <a:endParaRPr lang="is-IS"/>
          </a:p>
        </p:txBody>
      </p:sp>
      <p:sp>
        <p:nvSpPr>
          <p:cNvPr id="4" name="Slide Number Placeholder 3">
            <a:extLst>
              <a:ext uri="{FF2B5EF4-FFF2-40B4-BE49-F238E27FC236}">
                <a16:creationId xmlns:a16="http://schemas.microsoft.com/office/drawing/2014/main" id="{5F0A2CBC-CB2E-447F-8133-2F1409B9952F}"/>
              </a:ext>
            </a:extLst>
          </p:cNvPr>
          <p:cNvSpPr>
            <a:spLocks noGrp="1"/>
          </p:cNvSpPr>
          <p:nvPr>
            <p:ph type="sldNum" sz="quarter" idx="12"/>
          </p:nvPr>
        </p:nvSpPr>
        <p:spPr/>
        <p:txBody>
          <a:bodyPr/>
          <a:lstStyle/>
          <a:p>
            <a:fld id="{DD7ED30D-39CE-477E-88DA-10530F5609B4}" type="slidenum">
              <a:rPr lang="is-IS" smtClean="0"/>
              <a:t>‹#›</a:t>
            </a:fld>
            <a:endParaRPr lang="is-IS"/>
          </a:p>
        </p:txBody>
      </p:sp>
    </p:spTree>
    <p:extLst>
      <p:ext uri="{BB962C8B-B14F-4D97-AF65-F5344CB8AC3E}">
        <p14:creationId xmlns:p14="http://schemas.microsoft.com/office/powerpoint/2010/main" val="3448651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3D2AA-E1ED-4D6E-8D8A-8D1CD6BFE7E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is-IS"/>
          </a:p>
        </p:txBody>
      </p:sp>
      <p:sp>
        <p:nvSpPr>
          <p:cNvPr id="3" name="Content Placeholder 2">
            <a:extLst>
              <a:ext uri="{FF2B5EF4-FFF2-40B4-BE49-F238E27FC236}">
                <a16:creationId xmlns:a16="http://schemas.microsoft.com/office/drawing/2014/main" id="{85794CD8-BB5E-48FD-9CB4-CCBC246E647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s-IS"/>
          </a:p>
        </p:txBody>
      </p:sp>
      <p:sp>
        <p:nvSpPr>
          <p:cNvPr id="4" name="Text Placeholder 3">
            <a:extLst>
              <a:ext uri="{FF2B5EF4-FFF2-40B4-BE49-F238E27FC236}">
                <a16:creationId xmlns:a16="http://schemas.microsoft.com/office/drawing/2014/main" id="{0D4A2BE9-50A2-4BAA-A4E8-0EEABB0371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9CFFEE9-4B57-4BC3-93A7-517AC7FB1184}"/>
              </a:ext>
            </a:extLst>
          </p:cNvPr>
          <p:cNvSpPr>
            <a:spLocks noGrp="1"/>
          </p:cNvSpPr>
          <p:nvPr>
            <p:ph type="dt" sz="half" idx="10"/>
          </p:nvPr>
        </p:nvSpPr>
        <p:spPr/>
        <p:txBody>
          <a:bodyPr/>
          <a:lstStyle/>
          <a:p>
            <a:fld id="{2494A7D5-FE6B-4195-8438-A1B07C3F652D}" type="datetimeFigureOut">
              <a:rPr lang="is-IS" smtClean="0"/>
              <a:t>29.5.2019</a:t>
            </a:fld>
            <a:endParaRPr lang="is-IS"/>
          </a:p>
        </p:txBody>
      </p:sp>
      <p:sp>
        <p:nvSpPr>
          <p:cNvPr id="6" name="Footer Placeholder 5">
            <a:extLst>
              <a:ext uri="{FF2B5EF4-FFF2-40B4-BE49-F238E27FC236}">
                <a16:creationId xmlns:a16="http://schemas.microsoft.com/office/drawing/2014/main" id="{8738C8ED-DBE2-4CC2-B4FE-887BB2F359B9}"/>
              </a:ext>
            </a:extLst>
          </p:cNvPr>
          <p:cNvSpPr>
            <a:spLocks noGrp="1"/>
          </p:cNvSpPr>
          <p:nvPr>
            <p:ph type="ftr" sz="quarter" idx="11"/>
          </p:nvPr>
        </p:nvSpPr>
        <p:spPr/>
        <p:txBody>
          <a:bodyPr/>
          <a:lstStyle/>
          <a:p>
            <a:endParaRPr lang="is-IS"/>
          </a:p>
        </p:txBody>
      </p:sp>
      <p:sp>
        <p:nvSpPr>
          <p:cNvPr id="7" name="Slide Number Placeholder 6">
            <a:extLst>
              <a:ext uri="{FF2B5EF4-FFF2-40B4-BE49-F238E27FC236}">
                <a16:creationId xmlns:a16="http://schemas.microsoft.com/office/drawing/2014/main" id="{DC03271D-C3F5-44C4-B45E-23F91C584748}"/>
              </a:ext>
            </a:extLst>
          </p:cNvPr>
          <p:cNvSpPr>
            <a:spLocks noGrp="1"/>
          </p:cNvSpPr>
          <p:nvPr>
            <p:ph type="sldNum" sz="quarter" idx="12"/>
          </p:nvPr>
        </p:nvSpPr>
        <p:spPr/>
        <p:txBody>
          <a:bodyPr/>
          <a:lstStyle/>
          <a:p>
            <a:fld id="{DD7ED30D-39CE-477E-88DA-10530F5609B4}" type="slidenum">
              <a:rPr lang="is-IS" smtClean="0"/>
              <a:t>‹#›</a:t>
            </a:fld>
            <a:endParaRPr lang="is-IS"/>
          </a:p>
        </p:txBody>
      </p:sp>
    </p:spTree>
    <p:extLst>
      <p:ext uri="{BB962C8B-B14F-4D97-AF65-F5344CB8AC3E}">
        <p14:creationId xmlns:p14="http://schemas.microsoft.com/office/powerpoint/2010/main" val="18340855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FA9DEA-4141-4C76-BB6D-5D26E048450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is-IS"/>
          </a:p>
        </p:txBody>
      </p:sp>
      <p:sp>
        <p:nvSpPr>
          <p:cNvPr id="3" name="Picture Placeholder 2">
            <a:extLst>
              <a:ext uri="{FF2B5EF4-FFF2-40B4-BE49-F238E27FC236}">
                <a16:creationId xmlns:a16="http://schemas.microsoft.com/office/drawing/2014/main" id="{E8A9928A-2983-483C-B6B5-A2C1067134D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s-IS"/>
          </a:p>
        </p:txBody>
      </p:sp>
      <p:sp>
        <p:nvSpPr>
          <p:cNvPr id="4" name="Text Placeholder 3">
            <a:extLst>
              <a:ext uri="{FF2B5EF4-FFF2-40B4-BE49-F238E27FC236}">
                <a16:creationId xmlns:a16="http://schemas.microsoft.com/office/drawing/2014/main" id="{1A565DDA-FBA4-4C71-8667-8C67A7AAB8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CC47BD3-9952-4611-8229-2F6B817F26E8}"/>
              </a:ext>
            </a:extLst>
          </p:cNvPr>
          <p:cNvSpPr>
            <a:spLocks noGrp="1"/>
          </p:cNvSpPr>
          <p:nvPr>
            <p:ph type="dt" sz="half" idx="10"/>
          </p:nvPr>
        </p:nvSpPr>
        <p:spPr/>
        <p:txBody>
          <a:bodyPr/>
          <a:lstStyle/>
          <a:p>
            <a:fld id="{2494A7D5-FE6B-4195-8438-A1B07C3F652D}" type="datetimeFigureOut">
              <a:rPr lang="is-IS" smtClean="0"/>
              <a:t>29.5.2019</a:t>
            </a:fld>
            <a:endParaRPr lang="is-IS"/>
          </a:p>
        </p:txBody>
      </p:sp>
      <p:sp>
        <p:nvSpPr>
          <p:cNvPr id="6" name="Footer Placeholder 5">
            <a:extLst>
              <a:ext uri="{FF2B5EF4-FFF2-40B4-BE49-F238E27FC236}">
                <a16:creationId xmlns:a16="http://schemas.microsoft.com/office/drawing/2014/main" id="{F378D77A-5D8B-40D8-8FE4-D408B7A79A65}"/>
              </a:ext>
            </a:extLst>
          </p:cNvPr>
          <p:cNvSpPr>
            <a:spLocks noGrp="1"/>
          </p:cNvSpPr>
          <p:nvPr>
            <p:ph type="ftr" sz="quarter" idx="11"/>
          </p:nvPr>
        </p:nvSpPr>
        <p:spPr/>
        <p:txBody>
          <a:bodyPr/>
          <a:lstStyle/>
          <a:p>
            <a:endParaRPr lang="is-IS"/>
          </a:p>
        </p:txBody>
      </p:sp>
      <p:sp>
        <p:nvSpPr>
          <p:cNvPr id="7" name="Slide Number Placeholder 6">
            <a:extLst>
              <a:ext uri="{FF2B5EF4-FFF2-40B4-BE49-F238E27FC236}">
                <a16:creationId xmlns:a16="http://schemas.microsoft.com/office/drawing/2014/main" id="{4536CC56-395B-41A2-8108-D63510331F13}"/>
              </a:ext>
            </a:extLst>
          </p:cNvPr>
          <p:cNvSpPr>
            <a:spLocks noGrp="1"/>
          </p:cNvSpPr>
          <p:nvPr>
            <p:ph type="sldNum" sz="quarter" idx="12"/>
          </p:nvPr>
        </p:nvSpPr>
        <p:spPr/>
        <p:txBody>
          <a:bodyPr/>
          <a:lstStyle/>
          <a:p>
            <a:fld id="{DD7ED30D-39CE-477E-88DA-10530F5609B4}" type="slidenum">
              <a:rPr lang="is-IS" smtClean="0"/>
              <a:t>‹#›</a:t>
            </a:fld>
            <a:endParaRPr lang="is-IS"/>
          </a:p>
        </p:txBody>
      </p:sp>
    </p:spTree>
    <p:extLst>
      <p:ext uri="{BB962C8B-B14F-4D97-AF65-F5344CB8AC3E}">
        <p14:creationId xmlns:p14="http://schemas.microsoft.com/office/powerpoint/2010/main" val="40915436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52A95517-6FB2-4CC4-B6F8-F836E920C0E5}"/>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335280" y="188976"/>
            <a:ext cx="11521440" cy="6480048"/>
          </a:xfrm>
          <a:prstGeom prst="rect">
            <a:avLst/>
          </a:prstGeom>
        </p:spPr>
      </p:pic>
      <p:sp>
        <p:nvSpPr>
          <p:cNvPr id="2" name="Title Placeholder 1">
            <a:extLst>
              <a:ext uri="{FF2B5EF4-FFF2-40B4-BE49-F238E27FC236}">
                <a16:creationId xmlns:a16="http://schemas.microsoft.com/office/drawing/2014/main" id="{67B44312-F7FA-4EF4-8A3B-51EF246C1CA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is-IS"/>
          </a:p>
        </p:txBody>
      </p:sp>
      <p:sp>
        <p:nvSpPr>
          <p:cNvPr id="3" name="Text Placeholder 2">
            <a:extLst>
              <a:ext uri="{FF2B5EF4-FFF2-40B4-BE49-F238E27FC236}">
                <a16:creationId xmlns:a16="http://schemas.microsoft.com/office/drawing/2014/main" id="{B1528C82-C375-4416-8444-891CB80B384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s-IS"/>
          </a:p>
        </p:txBody>
      </p:sp>
      <p:sp>
        <p:nvSpPr>
          <p:cNvPr id="4" name="Date Placeholder 3">
            <a:extLst>
              <a:ext uri="{FF2B5EF4-FFF2-40B4-BE49-F238E27FC236}">
                <a16:creationId xmlns:a16="http://schemas.microsoft.com/office/drawing/2014/main" id="{5270ABB6-8735-4260-A882-0A3BEA0C34D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94A7D5-FE6B-4195-8438-A1B07C3F652D}" type="datetimeFigureOut">
              <a:rPr lang="is-IS" smtClean="0"/>
              <a:t>29.5.2019</a:t>
            </a:fld>
            <a:endParaRPr lang="is-IS"/>
          </a:p>
        </p:txBody>
      </p:sp>
      <p:sp>
        <p:nvSpPr>
          <p:cNvPr id="5" name="Footer Placeholder 4">
            <a:extLst>
              <a:ext uri="{FF2B5EF4-FFF2-40B4-BE49-F238E27FC236}">
                <a16:creationId xmlns:a16="http://schemas.microsoft.com/office/drawing/2014/main" id="{570FE3CE-617C-4A34-B097-1A422CF82E7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s-IS"/>
          </a:p>
        </p:txBody>
      </p:sp>
      <p:sp>
        <p:nvSpPr>
          <p:cNvPr id="6" name="Slide Number Placeholder 5">
            <a:extLst>
              <a:ext uri="{FF2B5EF4-FFF2-40B4-BE49-F238E27FC236}">
                <a16:creationId xmlns:a16="http://schemas.microsoft.com/office/drawing/2014/main" id="{7518E1D5-49CA-49E3-BC58-DDCB2C97812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7ED30D-39CE-477E-88DA-10530F5609B4}" type="slidenum">
              <a:rPr lang="is-IS" smtClean="0"/>
              <a:t>‹#›</a:t>
            </a:fld>
            <a:endParaRPr lang="is-IS"/>
          </a:p>
        </p:txBody>
      </p:sp>
    </p:spTree>
    <p:extLst>
      <p:ext uri="{BB962C8B-B14F-4D97-AF65-F5344CB8AC3E}">
        <p14:creationId xmlns:p14="http://schemas.microsoft.com/office/powerpoint/2010/main" val="32617475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s-I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island.is/"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hyperlink" Target="https://en.wikipedia.org/w/index.php?title=Data_Exchange_Layer&amp;action=edit&amp;redlink=1" TargetMode="External"/><Relationship Id="rId2" Type="http://schemas.openxmlformats.org/officeDocument/2006/relationships/hyperlink" Target="https://en.wikipedia.org/wiki/X-Road"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joinup.ec.europa.eu/"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9808CA-0382-4B2F-85FD-2B9F635BE46E}"/>
              </a:ext>
            </a:extLst>
          </p:cNvPr>
          <p:cNvSpPr>
            <a:spLocks noGrp="1"/>
          </p:cNvSpPr>
          <p:nvPr>
            <p:ph type="ctrTitle"/>
          </p:nvPr>
        </p:nvSpPr>
        <p:spPr/>
        <p:txBody>
          <a:bodyPr/>
          <a:lstStyle/>
          <a:p>
            <a:r>
              <a:rPr lang="en-US" dirty="0"/>
              <a:t>URI pattern</a:t>
            </a:r>
            <a:endParaRPr lang="en-GB" dirty="0"/>
          </a:p>
        </p:txBody>
      </p:sp>
      <p:sp>
        <p:nvSpPr>
          <p:cNvPr id="3" name="Subtitle 2">
            <a:extLst>
              <a:ext uri="{FF2B5EF4-FFF2-40B4-BE49-F238E27FC236}">
                <a16:creationId xmlns:a16="http://schemas.microsoft.com/office/drawing/2014/main" id="{EF7019C5-3F19-4B65-8A03-E9FA57692084}"/>
              </a:ext>
            </a:extLst>
          </p:cNvPr>
          <p:cNvSpPr>
            <a:spLocks noGrp="1"/>
          </p:cNvSpPr>
          <p:nvPr>
            <p:ph type="subTitle" idx="1"/>
          </p:nvPr>
        </p:nvSpPr>
        <p:spPr/>
        <p:txBody>
          <a:bodyPr>
            <a:normAutofit/>
          </a:bodyPr>
          <a:lstStyle/>
          <a:p>
            <a:r>
              <a:rPr lang="en-US" dirty="0"/>
              <a:t>Hafliði Sigtryggur Magnússon, National Land Survey of Iceland</a:t>
            </a:r>
            <a:endParaRPr lang="en-GB" dirty="0"/>
          </a:p>
        </p:txBody>
      </p:sp>
    </p:spTree>
    <p:extLst>
      <p:ext uri="{BB962C8B-B14F-4D97-AF65-F5344CB8AC3E}">
        <p14:creationId xmlns:p14="http://schemas.microsoft.com/office/powerpoint/2010/main" val="42566335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10B244-49A7-4834-A678-2A295D158138}"/>
              </a:ext>
            </a:extLst>
          </p:cNvPr>
          <p:cNvSpPr>
            <a:spLocks noGrp="1"/>
          </p:cNvSpPr>
          <p:nvPr>
            <p:ph type="title"/>
          </p:nvPr>
        </p:nvSpPr>
        <p:spPr/>
        <p:txBody>
          <a:bodyPr/>
          <a:lstStyle/>
          <a:p>
            <a:r>
              <a:rPr lang="en-GB" dirty="0"/>
              <a:t>Current situation</a:t>
            </a:r>
          </a:p>
        </p:txBody>
      </p:sp>
      <p:sp>
        <p:nvSpPr>
          <p:cNvPr id="3" name="Content Placeholder 2">
            <a:extLst>
              <a:ext uri="{FF2B5EF4-FFF2-40B4-BE49-F238E27FC236}">
                <a16:creationId xmlns:a16="http://schemas.microsoft.com/office/drawing/2014/main" id="{01AD47E6-22F2-4166-A67C-77B3547F9046}"/>
              </a:ext>
            </a:extLst>
          </p:cNvPr>
          <p:cNvSpPr>
            <a:spLocks noGrp="1"/>
          </p:cNvSpPr>
          <p:nvPr>
            <p:ph idx="1"/>
          </p:nvPr>
        </p:nvSpPr>
        <p:spPr/>
        <p:txBody>
          <a:bodyPr/>
          <a:lstStyle/>
          <a:p>
            <a:r>
              <a:rPr lang="en-GB" dirty="0"/>
              <a:t>No formal URI or URL pattern in use in Iceland, just “standard” links</a:t>
            </a:r>
          </a:p>
          <a:p>
            <a:r>
              <a:rPr lang="en-GB" dirty="0"/>
              <a:t>To seek information or service we have a starting point</a:t>
            </a:r>
          </a:p>
          <a:p>
            <a:pPr lvl="1"/>
            <a:r>
              <a:rPr lang="en-GB" dirty="0">
                <a:hlinkClick r:id="rId2"/>
              </a:rPr>
              <a:t>https://www.island.is/</a:t>
            </a:r>
            <a:endParaRPr lang="en-GB" dirty="0"/>
          </a:p>
          <a:p>
            <a:pPr lvl="1"/>
            <a:endParaRPr lang="en-GB" dirty="0"/>
          </a:p>
        </p:txBody>
      </p:sp>
      <p:pic>
        <p:nvPicPr>
          <p:cNvPr id="4" name="Picture 3">
            <a:extLst>
              <a:ext uri="{FF2B5EF4-FFF2-40B4-BE49-F238E27FC236}">
                <a16:creationId xmlns:a16="http://schemas.microsoft.com/office/drawing/2014/main" id="{251D97B1-24C6-48AD-93C3-545D665A76DB}"/>
              </a:ext>
            </a:extLst>
          </p:cNvPr>
          <p:cNvPicPr>
            <a:picLocks noChangeAspect="1"/>
          </p:cNvPicPr>
          <p:nvPr/>
        </p:nvPicPr>
        <p:blipFill>
          <a:blip r:embed="rId3"/>
          <a:stretch>
            <a:fillRect/>
          </a:stretch>
        </p:blipFill>
        <p:spPr>
          <a:xfrm>
            <a:off x="1496274" y="3206505"/>
            <a:ext cx="3281214" cy="2970458"/>
          </a:xfrm>
          <a:prstGeom prst="rect">
            <a:avLst/>
          </a:prstGeom>
        </p:spPr>
      </p:pic>
      <p:pic>
        <p:nvPicPr>
          <p:cNvPr id="5" name="Picture 4">
            <a:extLst>
              <a:ext uri="{FF2B5EF4-FFF2-40B4-BE49-F238E27FC236}">
                <a16:creationId xmlns:a16="http://schemas.microsoft.com/office/drawing/2014/main" id="{1A560BA9-0538-44D2-B6CF-7DAA06E9F817}"/>
              </a:ext>
            </a:extLst>
          </p:cNvPr>
          <p:cNvPicPr>
            <a:picLocks noChangeAspect="1"/>
          </p:cNvPicPr>
          <p:nvPr/>
        </p:nvPicPr>
        <p:blipFill>
          <a:blip r:embed="rId4"/>
          <a:stretch>
            <a:fillRect/>
          </a:stretch>
        </p:blipFill>
        <p:spPr>
          <a:xfrm>
            <a:off x="5040608" y="3396740"/>
            <a:ext cx="4006097" cy="2777866"/>
          </a:xfrm>
          <a:prstGeom prst="rect">
            <a:avLst/>
          </a:prstGeom>
        </p:spPr>
      </p:pic>
    </p:spTree>
    <p:extLst>
      <p:ext uri="{BB962C8B-B14F-4D97-AF65-F5344CB8AC3E}">
        <p14:creationId xmlns:p14="http://schemas.microsoft.com/office/powerpoint/2010/main" val="24687480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008E82-DFC9-4B26-998D-141070B34470}"/>
              </a:ext>
            </a:extLst>
          </p:cNvPr>
          <p:cNvSpPr>
            <a:spLocks noGrp="1"/>
          </p:cNvSpPr>
          <p:nvPr>
            <p:ph type="title"/>
          </p:nvPr>
        </p:nvSpPr>
        <p:spPr/>
        <p:txBody>
          <a:bodyPr/>
          <a:lstStyle/>
          <a:p>
            <a:r>
              <a:rPr lang="en-GB" dirty="0"/>
              <a:t>Current situation</a:t>
            </a:r>
          </a:p>
        </p:txBody>
      </p:sp>
      <p:sp>
        <p:nvSpPr>
          <p:cNvPr id="3" name="Content Placeholder 2">
            <a:extLst>
              <a:ext uri="{FF2B5EF4-FFF2-40B4-BE49-F238E27FC236}">
                <a16:creationId xmlns:a16="http://schemas.microsoft.com/office/drawing/2014/main" id="{E1E043F8-9E58-4F0F-B2F9-2A8A3432C120}"/>
              </a:ext>
            </a:extLst>
          </p:cNvPr>
          <p:cNvSpPr>
            <a:spLocks noGrp="1"/>
          </p:cNvSpPr>
          <p:nvPr>
            <p:ph idx="1"/>
          </p:nvPr>
        </p:nvSpPr>
        <p:spPr/>
        <p:txBody>
          <a:bodyPr/>
          <a:lstStyle/>
          <a:p>
            <a:r>
              <a:rPr lang="en-GB" dirty="0"/>
              <a:t>Technical Architecture for Public Service</a:t>
            </a:r>
          </a:p>
          <a:p>
            <a:pPr lvl="1"/>
            <a:r>
              <a:rPr lang="en-GB" dirty="0"/>
              <a:t>Version 1.0 scheduled to be published in the end of 2019</a:t>
            </a:r>
          </a:p>
          <a:p>
            <a:pPr lvl="1"/>
            <a:r>
              <a:rPr lang="en-GB" dirty="0"/>
              <a:t>Standardise and ease communication between government departments</a:t>
            </a:r>
          </a:p>
          <a:p>
            <a:pPr lvl="1"/>
            <a:r>
              <a:rPr lang="en-GB" dirty="0"/>
              <a:t>Standardise and ease public access to Government and public data</a:t>
            </a:r>
          </a:p>
          <a:p>
            <a:pPr lvl="1"/>
            <a:r>
              <a:rPr lang="en-GB" dirty="0"/>
              <a:t>X-Road</a:t>
            </a:r>
          </a:p>
          <a:p>
            <a:pPr lvl="2"/>
            <a:r>
              <a:rPr lang="en-GB" dirty="0">
                <a:hlinkClick r:id="rId2"/>
              </a:rPr>
              <a:t>https://en.wikipedia.org/wiki/X-Road</a:t>
            </a:r>
            <a:endParaRPr lang="en-GB" dirty="0"/>
          </a:p>
          <a:p>
            <a:pPr lvl="2"/>
            <a:r>
              <a:rPr lang="en-GB" dirty="0"/>
              <a:t>“centrally governed distributed integration layer between information systems”</a:t>
            </a:r>
          </a:p>
          <a:p>
            <a:pPr lvl="2"/>
            <a:r>
              <a:rPr lang="en-GB" dirty="0"/>
              <a:t>First iteration developed and launched by Estonia’s Information System Authority (RIA) in 2001</a:t>
            </a:r>
          </a:p>
          <a:p>
            <a:pPr lvl="2"/>
            <a:r>
              <a:rPr lang="en-GB" dirty="0"/>
              <a:t>X-Road is a </a:t>
            </a:r>
            <a:r>
              <a:rPr lang="en-GB" dirty="0">
                <a:hlinkClick r:id="rId3" tooltip="Data Exchange Layer (page does not exist)"/>
              </a:rPr>
              <a:t>Data Exchange Layer</a:t>
            </a:r>
            <a:r>
              <a:rPr lang="en-GB" dirty="0"/>
              <a:t> (DXL) “solution that enables organizations to exchange information over the Internet.”</a:t>
            </a:r>
          </a:p>
          <a:p>
            <a:pPr lvl="1"/>
            <a:endParaRPr lang="en-GB" dirty="0"/>
          </a:p>
        </p:txBody>
      </p:sp>
    </p:spTree>
    <p:extLst>
      <p:ext uri="{BB962C8B-B14F-4D97-AF65-F5344CB8AC3E}">
        <p14:creationId xmlns:p14="http://schemas.microsoft.com/office/powerpoint/2010/main" val="4450816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9E81F51-FB2E-4593-8AC7-CC4D72ECC172}"/>
              </a:ext>
            </a:extLst>
          </p:cNvPr>
          <p:cNvSpPr>
            <a:spLocks noGrp="1"/>
          </p:cNvSpPr>
          <p:nvPr>
            <p:ph type="title"/>
          </p:nvPr>
        </p:nvSpPr>
        <p:spPr/>
        <p:txBody>
          <a:bodyPr/>
          <a:lstStyle/>
          <a:p>
            <a:r>
              <a:rPr lang="en-GB" dirty="0"/>
              <a:t>Technical Architecture for Public Service</a:t>
            </a:r>
          </a:p>
        </p:txBody>
      </p:sp>
      <p:sp>
        <p:nvSpPr>
          <p:cNvPr id="5" name="Content Placeholder 4">
            <a:extLst>
              <a:ext uri="{FF2B5EF4-FFF2-40B4-BE49-F238E27FC236}">
                <a16:creationId xmlns:a16="http://schemas.microsoft.com/office/drawing/2014/main" id="{BFD18665-329D-4774-85F0-9C0BF2CB70AC}"/>
              </a:ext>
            </a:extLst>
          </p:cNvPr>
          <p:cNvSpPr>
            <a:spLocks noGrp="1"/>
          </p:cNvSpPr>
          <p:nvPr>
            <p:ph idx="1"/>
          </p:nvPr>
        </p:nvSpPr>
        <p:spPr/>
        <p:txBody>
          <a:bodyPr>
            <a:normAutofit lnSpcReduction="10000"/>
          </a:bodyPr>
          <a:lstStyle/>
          <a:p>
            <a:r>
              <a:rPr lang="en-GB" dirty="0"/>
              <a:t>Design access to data, either API or web services</a:t>
            </a:r>
          </a:p>
          <a:p>
            <a:r>
              <a:rPr lang="en-GB" dirty="0"/>
              <a:t>May or may not “hide” the data provider</a:t>
            </a:r>
          </a:p>
          <a:p>
            <a:r>
              <a:rPr lang="en-GB" dirty="0"/>
              <a:t>Standardised protocols</a:t>
            </a:r>
          </a:p>
          <a:p>
            <a:r>
              <a:rPr lang="en-GB" dirty="0"/>
              <a:t>Open source not vendor locking</a:t>
            </a:r>
          </a:p>
          <a:p>
            <a:r>
              <a:rPr lang="en-GB" dirty="0"/>
              <a:t>Learn from </a:t>
            </a:r>
            <a:r>
              <a:rPr lang="en-GB" dirty="0">
                <a:hlinkClick r:id="rId2"/>
              </a:rPr>
              <a:t>https://joinup.ec.europa.eu/</a:t>
            </a:r>
            <a:endParaRPr lang="en-GB" dirty="0"/>
          </a:p>
          <a:p>
            <a:pPr lvl="1"/>
            <a:r>
              <a:rPr lang="en-GB" dirty="0" err="1"/>
              <a:t>Joinup</a:t>
            </a:r>
            <a:r>
              <a:rPr lang="en-GB" dirty="0"/>
              <a:t> is a collaborative platform created by the European Commission and funded by the European Union via the Interoperability solutions for public administrations, businesses and citizens (ISA2) Programme. It offers several services that aim to help e-Government professionals share their experience with each other. We also hope to support them to find, choose, re-use, develop and implement interoperability solutions.</a:t>
            </a:r>
          </a:p>
          <a:p>
            <a:endParaRPr lang="en-GB" dirty="0"/>
          </a:p>
        </p:txBody>
      </p:sp>
    </p:spTree>
    <p:extLst>
      <p:ext uri="{BB962C8B-B14F-4D97-AF65-F5344CB8AC3E}">
        <p14:creationId xmlns:p14="http://schemas.microsoft.com/office/powerpoint/2010/main" val="19155558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1155DF-D3A5-460F-96B4-C31C3034DC7F}"/>
              </a:ext>
            </a:extLst>
          </p:cNvPr>
          <p:cNvSpPr>
            <a:spLocks noGrp="1"/>
          </p:cNvSpPr>
          <p:nvPr>
            <p:ph type="ctrTitle"/>
          </p:nvPr>
        </p:nvSpPr>
        <p:spPr/>
        <p:txBody>
          <a:bodyPr/>
          <a:lstStyle/>
          <a:p>
            <a:r>
              <a:rPr lang="en-US" dirty="0" err="1"/>
              <a:t>Takk</a:t>
            </a:r>
            <a:r>
              <a:rPr lang="en-US" dirty="0"/>
              <a:t> </a:t>
            </a:r>
            <a:r>
              <a:rPr lang="en-US" dirty="0" err="1"/>
              <a:t>fyrir</a:t>
            </a:r>
            <a:endParaRPr lang="en-GB" dirty="0"/>
          </a:p>
        </p:txBody>
      </p:sp>
      <p:sp>
        <p:nvSpPr>
          <p:cNvPr id="3" name="Subtitle 2">
            <a:extLst>
              <a:ext uri="{FF2B5EF4-FFF2-40B4-BE49-F238E27FC236}">
                <a16:creationId xmlns:a16="http://schemas.microsoft.com/office/drawing/2014/main" id="{B0FA8AC4-69A5-4BA7-A3FA-AADBF295E63E}"/>
              </a:ext>
            </a:extLst>
          </p:cNvPr>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40010858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laera_isl.pptx" id="{310AA41F-BED7-475F-8F03-19969FA24E2F}" vid="{00CCA859-7FB3-47C3-959A-DE844386876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349</TotalTime>
  <Words>236</Words>
  <Application>Microsoft Office PowerPoint</Application>
  <PresentationFormat>Widescreen</PresentationFormat>
  <Paragraphs>24</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URI pattern</vt:lpstr>
      <vt:lpstr>Current situation</vt:lpstr>
      <vt:lpstr>Current situation</vt:lpstr>
      <vt:lpstr>Technical Architecture for Public Service</vt:lpstr>
      <vt:lpstr>Takk fyrir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Guðni Hannesson</dc:creator>
  <cp:lastModifiedBy>Hafliði Sigtryggur Magnússon</cp:lastModifiedBy>
  <cp:revision>9</cp:revision>
  <dcterms:created xsi:type="dcterms:W3CDTF">2018-01-26T09:13:44Z</dcterms:created>
  <dcterms:modified xsi:type="dcterms:W3CDTF">2019-05-29T12:08:02Z</dcterms:modified>
</cp:coreProperties>
</file>