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717" r:id="rId1"/>
  </p:sldMasterIdLst>
  <p:notesMasterIdLst>
    <p:notesMasterId r:id="rId6"/>
  </p:notesMasterIdLst>
  <p:handoutMasterIdLst>
    <p:handoutMasterId r:id="rId7"/>
  </p:handoutMasterIdLst>
  <p:sldIdLst>
    <p:sldId id="2090" r:id="rId2"/>
    <p:sldId id="2214" r:id="rId3"/>
    <p:sldId id="2215" r:id="rId4"/>
    <p:sldId id="2213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99BD01-70D7-5F4D-BA49-6218BC8569A6}">
          <p14:sldIdLst>
            <p14:sldId id="2090"/>
            <p14:sldId id="2214"/>
            <p14:sldId id="2215"/>
            <p14:sldId id="22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1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340" userDrawn="1">
          <p15:clr>
            <a:srgbClr val="A4A3A4"/>
          </p15:clr>
        </p15:guide>
        <p15:guide id="4" orient="horz" pos="1192" userDrawn="1">
          <p15:clr>
            <a:srgbClr val="A4A3A4"/>
          </p15:clr>
        </p15:guide>
        <p15:guide id="5" pos="7139" userDrawn="1">
          <p15:clr>
            <a:srgbClr val="A4A3A4"/>
          </p15:clr>
        </p15:guide>
        <p15:guide id="6" pos="2711" userDrawn="1">
          <p15:clr>
            <a:srgbClr val="A4A3A4"/>
          </p15:clr>
        </p15:guide>
        <p15:guide id="7" pos="480" userDrawn="1">
          <p15:clr>
            <a:srgbClr val="A4A3A4"/>
          </p15:clr>
        </p15:guide>
        <p15:guide id="8" pos="25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2CFC9"/>
    <a:srgbClr val="3366CC"/>
    <a:srgbClr val="0066CC"/>
    <a:srgbClr val="003399"/>
    <a:srgbClr val="EBEBEA"/>
    <a:srgbClr val="DADCE0"/>
    <a:srgbClr val="4B4E4B"/>
    <a:srgbClr val="168035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833" autoAdjust="0"/>
  </p:normalViewPr>
  <p:slideViewPr>
    <p:cSldViewPr snapToGrid="0">
      <p:cViewPr varScale="1">
        <p:scale>
          <a:sx n="42" d="100"/>
          <a:sy n="42" d="100"/>
        </p:scale>
        <p:origin x="826" y="38"/>
      </p:cViewPr>
      <p:guideLst>
        <p:guide orient="horz" pos="1371"/>
        <p:guide orient="horz" pos="3929"/>
        <p:guide orient="horz" pos="340"/>
        <p:guide orient="horz" pos="1192"/>
        <p:guide pos="7139"/>
        <p:guide pos="2711"/>
        <p:guide pos="480"/>
        <p:guide pos="2569"/>
      </p:guideLst>
    </p:cSldViewPr>
  </p:slideViewPr>
  <p:outlineViewPr>
    <p:cViewPr>
      <p:scale>
        <a:sx n="33" d="100"/>
        <a:sy n="33" d="100"/>
      </p:scale>
      <p:origin x="48" y="49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45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33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4104-B49D-A24F-9FDC-6425A7533FCA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375A6-C67B-D94A-A4C8-98E66B1E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9D95-AFFA-7244-A21B-AD38611FF29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449B-49F5-3C4D-8212-7213E250F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5884" y="538163"/>
            <a:ext cx="7016749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/>
              <a:t>Click to edit Header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03185" y="2185988"/>
            <a:ext cx="7029448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8" name="Bilde 7" descr="KV_logo_staa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1" y="465775"/>
            <a:ext cx="2800931" cy="16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7" y="6421249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7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238" y="550270"/>
            <a:ext cx="10566399" cy="134190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238" y="2209486"/>
            <a:ext cx="10566399" cy="40278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5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03185" y="2185989"/>
            <a:ext cx="7029448" cy="4051299"/>
          </a:xfrm>
          <a:prstGeom prst="rect">
            <a:avLst/>
          </a:prstGeom>
          <a:ln w="88900" cap="flat">
            <a:gradFill flip="none" rotWithShape="1">
              <a:gsLst>
                <a:gs pos="0">
                  <a:srgbClr val="DADCE0"/>
                </a:gs>
                <a:gs pos="100000">
                  <a:srgbClr val="EBEBEA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           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2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3316817" cy="4051299"/>
          </a:xfrm>
          <a:prstGeom prst="rect">
            <a:avLst/>
          </a:prstGeom>
          <a:ln w="88900" cap="flat">
            <a:gradFill flip="none" rotWithShape="1">
              <a:gsLst>
                <a:gs pos="0">
                  <a:srgbClr val="DADCE0"/>
                </a:gs>
                <a:gs pos="100000">
                  <a:srgbClr val="EBEBEA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9" y="6350001"/>
            <a:ext cx="1334827" cy="3410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10570633" cy="4051299"/>
          </a:xfrm>
          <a:prstGeom prst="rect">
            <a:avLst/>
          </a:prstGeom>
          <a:ln w="88900" cap="flat">
            <a:gradFill flip="none" rotWithShape="1">
              <a:gsLst>
                <a:gs pos="0">
                  <a:srgbClr val="DADCE0"/>
                </a:gs>
                <a:gs pos="100000">
                  <a:srgbClr val="EBEBEA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24181" y="2"/>
            <a:ext cx="7003635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4181" y="2"/>
            <a:ext cx="7003635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3" r:id="rId3"/>
    <p:sldLayoutId id="2147483721" r:id="rId4"/>
    <p:sldLayoutId id="2147483724" r:id="rId5"/>
    <p:sldLayoutId id="2147483730" r:id="rId6"/>
    <p:sldLayoutId id="2147483725" r:id="rId7"/>
    <p:sldLayoutId id="2147483732" r:id="rId8"/>
    <p:sldLayoutId id="2147483731" r:id="rId9"/>
    <p:sldLayoutId id="2147483726" r:id="rId10"/>
    <p:sldLayoutId id="2147483729" r:id="rId11"/>
    <p:sldLayoutId id="2147483734" r:id="rId12"/>
    <p:sldLayoutId id="214748373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291"/>
            <a:ext cx="12274770" cy="5361709"/>
          </a:xfrm>
          <a:prstGeom prst="rect">
            <a:avLst/>
          </a:prstGeom>
        </p:spPr>
      </p:pic>
      <p:sp>
        <p:nvSpPr>
          <p:cNvPr id="42" name="TekstSylinder 41"/>
          <p:cNvSpPr txBox="1"/>
          <p:nvPr/>
        </p:nvSpPr>
        <p:spPr>
          <a:xfrm>
            <a:off x="9555196" y="6107907"/>
            <a:ext cx="11128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/>
              <a:t>Foto kilde: wikipedia</a:t>
            </a:r>
          </a:p>
        </p:txBody>
      </p:sp>
      <p:sp>
        <p:nvSpPr>
          <p:cNvPr id="5" name="Plassholder for tekst 15"/>
          <p:cNvSpPr txBox="1">
            <a:spLocks/>
          </p:cNvSpPr>
          <p:nvPr/>
        </p:nvSpPr>
        <p:spPr>
          <a:xfrm>
            <a:off x="4924661" y="259297"/>
            <a:ext cx="5638150" cy="1485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Nordic INSPIRE </a:t>
            </a:r>
            <a:r>
              <a:rPr lang="en-US" sz="2400" b="1" dirty="0" smtClean="0">
                <a:solidFill>
                  <a:schemeClr val="tx1"/>
                </a:solidFill>
              </a:rPr>
              <a:t>group-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NORDIC </a:t>
            </a:r>
            <a:r>
              <a:rPr lang="en-US" sz="2400" b="1" dirty="0">
                <a:solidFill>
                  <a:schemeClr val="tx1"/>
                </a:solidFill>
              </a:rPr>
              <a:t>URI WEBINAR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855640" y="616530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i="1" dirty="0" err="1" smtClean="0">
                <a:solidFill>
                  <a:schemeClr val="bg1"/>
                </a:solidFill>
              </a:rPr>
              <a:t>Facilitator</a:t>
            </a:r>
            <a:r>
              <a:rPr lang="nb-NO" sz="2400" b="1" i="1" dirty="0" smtClean="0">
                <a:solidFill>
                  <a:schemeClr val="bg1"/>
                </a:solidFill>
              </a:rPr>
              <a:t> : Morten Borrebæk</a:t>
            </a:r>
            <a:endParaRPr lang="nb-NO" sz="2400" b="1" i="1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93102"/>
            <a:ext cx="3504762" cy="165079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68" y="3111058"/>
            <a:ext cx="2381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29"/>
            <a:ext cx="12192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73577" y="889844"/>
            <a:ext cx="11188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intention of this webinar is to focus on the use of URI’s and the URI pattern in the Nordic country. The presentations will be given in English.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introduction                         10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minutes (Morten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Borrebaek)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from Denmark        20 minutes (Lars Storgaard)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from Finland           20 minutes (Kai Koistinen)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from Iceland           20 minutes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Hafliði Sigtryggur Magnússon)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from Norway          20 minutes (Lars Inge Arnevik)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from Sweden          20 minutes (Michael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Östling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session                               10 minutes  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(Morten Borrebaek)</a:t>
            </a: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 med slides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Kartverket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med slides</Template>
  <TotalTime>0</TotalTime>
  <Words>44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Kartverket med slides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2013-08-14T15:32:27Z</dcterms:created>
  <dcterms:modified xsi:type="dcterms:W3CDTF">2019-05-29T13:05:20Z</dcterms:modified>
</cp:coreProperties>
</file>